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04850" y="434975"/>
            <a:ext cx="110871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首页</a:t>
            </a:r>
            <a:r>
              <a:rPr lang="en-US" altLang="zh-CN"/>
              <a:t>&gt;</a:t>
            </a:r>
            <a:r>
              <a:rPr lang="zh-CN" altLang="en-US"/>
              <a:t>产品中心</a:t>
            </a:r>
            <a:r>
              <a:rPr lang="en-US" altLang="zh-CN"/>
              <a:t>&gt;</a:t>
            </a:r>
            <a:r>
              <a:rPr lang="zh-CN" altLang="en-US"/>
              <a:t>工业连接</a:t>
            </a:r>
            <a:r>
              <a:rPr lang="en-US" altLang="zh-CN"/>
              <a:t>&gt;</a:t>
            </a:r>
            <a:r>
              <a:rPr lang="zh-CN" altLang="en-US"/>
              <a:t>圆形连接器</a:t>
            </a:r>
            <a:endParaRPr lang="zh-CN" altLang="en-US"/>
          </a:p>
          <a:p>
            <a:r>
              <a:rPr lang="en-US" altLang="zh-CN"/>
              <a:t>https://www.gsee-tech.cn/product/list-405.html?limit=30&amp;params=&amp;column_id=405&amp;page=&amp;order=[%22%22,%22%22]&amp;slide_json=[{%22slide_id%22:%22592%22,%22slide_min%22:%220%22,%22slide_max%22:%2219.8%22}]</a:t>
            </a:r>
            <a:endParaRPr lang="en-US" altLang="zh-CN"/>
          </a:p>
          <a:p>
            <a:endParaRPr lang="en-US" altLang="zh-CN"/>
          </a:p>
          <a:p>
            <a:r>
              <a:rPr lang="zh-CN" altLang="en-US">
                <a:solidFill>
                  <a:srgbClr val="FF0000"/>
                </a:solidFill>
              </a:rPr>
              <a:t>问题</a:t>
            </a:r>
            <a:r>
              <a:rPr lang="en-US" altLang="zh-CN">
                <a:solidFill>
                  <a:srgbClr val="FF0000"/>
                </a:solidFill>
              </a:rPr>
              <a:t>1</a:t>
            </a:r>
            <a:r>
              <a:rPr lang="zh-CN" altLang="en-US">
                <a:solidFill>
                  <a:srgbClr val="FF0000"/>
                </a:solidFill>
              </a:rPr>
              <a:t>：产品图片、认证信息、推荐附件、下载、</a:t>
            </a:r>
            <a:r>
              <a:rPr lang="en-US" altLang="zh-CN">
                <a:solidFill>
                  <a:srgbClr val="FF0000"/>
                </a:solidFill>
              </a:rPr>
              <a:t>CAD</a:t>
            </a:r>
            <a:r>
              <a:rPr lang="zh-CN" altLang="en-US">
                <a:solidFill>
                  <a:srgbClr val="FF0000"/>
                </a:solidFill>
              </a:rPr>
              <a:t>模型这些文件如何上传？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问题</a:t>
            </a:r>
            <a:r>
              <a:rPr lang="en-US" altLang="zh-CN">
                <a:solidFill>
                  <a:srgbClr val="FF0000"/>
                </a:solidFill>
              </a:rPr>
              <a:t>2</a:t>
            </a:r>
            <a:r>
              <a:rPr lang="zh-CN" altLang="en-US">
                <a:solidFill>
                  <a:srgbClr val="FF0000"/>
                </a:solidFill>
              </a:rPr>
              <a:t>：本次独立站产品属性及其对应的值，通过</a:t>
            </a:r>
            <a:r>
              <a:rPr lang="en-US" altLang="zh-CN">
                <a:solidFill>
                  <a:srgbClr val="FF0000"/>
                </a:solidFill>
              </a:rPr>
              <a:t>excel</a:t>
            </a:r>
            <a:r>
              <a:rPr lang="zh-CN" altLang="en-US">
                <a:solidFill>
                  <a:srgbClr val="FF0000"/>
                </a:solidFill>
              </a:rPr>
              <a:t>文件上传。今后增加的产品如何上传？也可以通过</a:t>
            </a:r>
            <a:r>
              <a:rPr lang="en-US" altLang="zh-CN">
                <a:solidFill>
                  <a:srgbClr val="FF0000"/>
                </a:solidFill>
              </a:rPr>
              <a:t>excel</a:t>
            </a:r>
            <a:r>
              <a:rPr lang="zh-CN" altLang="en-US">
                <a:solidFill>
                  <a:srgbClr val="FF0000"/>
                </a:solidFill>
              </a:rPr>
              <a:t>上传吗？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635" y="2832735"/>
            <a:ext cx="9326880" cy="18211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325" y="4826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首页</a:t>
            </a:r>
            <a:r>
              <a:rPr lang="en-US" altLang="zh-CN"/>
              <a:t>&gt;</a:t>
            </a:r>
            <a:r>
              <a:rPr lang="zh-CN" altLang="en-US"/>
              <a:t>产品中心</a:t>
            </a:r>
            <a:r>
              <a:rPr lang="en-US" altLang="zh-CN"/>
              <a:t>&gt;</a:t>
            </a:r>
            <a:r>
              <a:rPr lang="zh-CN" altLang="en-US"/>
              <a:t>圆形连接器</a:t>
            </a:r>
            <a:r>
              <a:rPr lang="en-US" altLang="zh-CN"/>
              <a:t>&gt;SZ4218-0/9</a:t>
            </a:r>
            <a:endParaRPr lang="en-US" altLang="zh-CN"/>
          </a:p>
          <a:p>
            <a:r>
              <a:rPr lang="en-US" altLang="zh-CN"/>
              <a:t>https://www.gsee-tech.cn/product/show-6487.html</a:t>
            </a:r>
            <a:endParaRPr lang="en-US" alt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02715"/>
            <a:ext cx="9858375" cy="29063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4845050"/>
            <a:ext cx="10059035" cy="16700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</Words>
  <Application>WPS 演示</Application>
  <PresentationFormat>宽屏</PresentationFormat>
  <Paragraphs>9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顾琛</cp:lastModifiedBy>
  <cp:revision>157</cp:revision>
  <dcterms:created xsi:type="dcterms:W3CDTF">2019-06-19T02:08:00Z</dcterms:created>
  <dcterms:modified xsi:type="dcterms:W3CDTF">2026-04-03T01:16:29Z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5897277BB232427FB0FD0E8F591B6384_11</vt:lpwstr>
  </property>
</Properties>
</file>